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5" r:id="rId7"/>
    <p:sldId id="259" r:id="rId8"/>
    <p:sldId id="268" r:id="rId9"/>
    <p:sldId id="260" r:id="rId10"/>
    <p:sldId id="261" r:id="rId11"/>
    <p:sldId id="267" r:id="rId12"/>
    <p:sldId id="266" r:id="rId13"/>
    <p:sldId id="262" r:id="rId14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5"/>
      <p:bold r:id="rId16"/>
    </p:embeddedFont>
    <p:embeddedFont>
      <p:font typeface="Microsoft GothicNeo Light" panose="020B03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에스코어 드림 4 Regular" panose="020B0503030302020204" pitchFamily="34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240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19768-64D2-413F-8515-9EEEB1A72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9C825B-1F85-4D66-AC90-68920627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494EA-1DEF-4FBD-A93D-25A16B02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E5F8F-3F14-4DCE-A867-FD375F85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801FD-BCDB-4C2A-9259-BF8B53F9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7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135E0-AA05-4CD3-8778-A868A904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4835F-B18D-418C-BC2F-87D9B598E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D6E0E-7E67-44AF-ADA0-82AE3DB7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55AF2-81B8-4A6B-B4EC-15602123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617C5-A848-472D-8B64-05E67641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6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1342A2-D5EE-45D8-9AF3-B899333AB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2CC5AB-AE6A-4E16-B87C-9C7FCE501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EB1A2-61F6-47C1-9839-46C5E0AD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24650-C079-4894-B42E-427FC305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E8393-007E-46A6-BC81-6456CFF3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9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697B7-629A-49C6-8622-72F56768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FE048-F05B-4F6A-9C6F-86E85186B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C2979-BD42-4D8D-8F07-79289F5D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7ECA8-AEE9-43D3-8329-6CBF4D3A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B8D48-947A-4E6A-A9C1-1F09C045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5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92A8D-C42F-4A0B-B818-CBDD8CCA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5FC573-34B1-43D4-8A1B-BCA7BD405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A24CC-4852-4D35-9735-10F0BDF5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03F4C-0483-4293-87DF-85AE0E54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0A53C-39A3-4D69-B9D9-B68F7286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9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BEE51-FE62-42AE-95B3-6B574A69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8D0E-FC04-4F18-A65C-684FC10F0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7CDBDD-2275-4965-8AB3-87434CB84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46DD43-741C-494A-A681-0EE007D2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28CAF-720F-4F2B-A03D-04A94542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132BE7-B222-4D47-B4B8-8E942C5A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5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554CC-7881-4A11-8508-5D8413A0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CCB3E-0DC3-47E4-BB86-3AEAFCE2B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621D67-0570-4A9B-9B24-152AC0D60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51BD74-E2EF-4B4B-A6F9-1F23D061E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EB7D37-040F-45E8-9373-A9156E874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C684F1-0CA2-4B7E-935D-EDADF551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CE408-B438-4624-828C-91FE30B3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CC9EF8-F840-409C-9F28-DEC166A1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2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F74E-7B8D-4DCB-B344-6A95EAD5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E724B-8077-4C58-A886-31A34901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6FADC7-41CD-467F-AAAA-8275EE81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D6580-D994-4641-89D1-9CC34FF6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3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F1F825-08F7-48A3-B47D-22434BAF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9EE8E3-6CD5-48E9-806B-8FD9589C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97B26-57A1-49B8-8620-9918FDFE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3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672B1-15CE-4C72-B82C-6C4776B0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00828-59B2-4309-AFC6-D70261CF0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CEF7F-7839-44CA-B7CA-13F795559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9D53D-F6E9-445D-9E91-D6F33373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4C053-7E62-44E0-850D-E3487820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CF0CC-DD56-46F0-A9EA-A13B8EDC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0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3E087-F14C-4EE9-B512-89361520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B5F252-8A26-4F36-998B-ABEAC0E44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647654-D620-42C6-8E68-0769B80EC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FD862A-C850-494C-8BAF-84FEACB4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F399-8B91-4610-8DAD-1CF47819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1E89C-BE42-4988-8A99-85D93BF3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431172-32DB-4607-A532-CF64AE71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87663-CDCD-4DBA-8A09-CEB00347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0513A-54FA-4F35-8DC5-83AF6829B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73A59-D880-410F-A9B3-1ED4D4BCD93C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17F6A-FACE-491C-BF1F-181F06C97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E892B-D8D4-4F23-954F-8AEB9C3B8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7C4E-819E-4837-9793-01EC213A2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2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spell-correct.html" TargetMode="External"/><Relationship Id="rId2" Type="http://schemas.openxmlformats.org/officeDocument/2006/relationships/hyperlink" Target="https://github.com/wolfgarbe/SymSp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ikingBF/QWERT_weighted_edited_dista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휴대폰이(가) 표시된 사진&#10;&#10;자동 생성된 설명">
            <a:extLst>
              <a:ext uri="{FF2B5EF4-FFF2-40B4-BE49-F238E27FC236}">
                <a16:creationId xmlns:a16="http://schemas.microsoft.com/office/drawing/2014/main" id="{077628DC-40DE-4220-B00E-0B06FBC9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80F81-C041-4F8C-9A98-60698B0D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945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친지인 </a:t>
            </a:r>
            <a:r>
              <a:rPr lang="en-US" altLang="ko-KR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櫬地人</a:t>
            </a:r>
            <a:r>
              <a:rPr lang="en-US" altLang="ko-KR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5C325D-DB36-4D2C-822D-FC8D5F0DF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335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소프트웨어전공 </a:t>
            </a:r>
            <a:r>
              <a:rPr lang="en-US" altLang="ko-KR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학년 서정현</a:t>
            </a:r>
            <a:r>
              <a:rPr lang="en-US" altLang="ko-KR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이창민</a:t>
            </a:r>
            <a:r>
              <a:rPr lang="en-US" altLang="ko-KR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정석우</a:t>
            </a:r>
            <a:r>
              <a:rPr lang="en-US" altLang="ko-KR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임우섭</a:t>
            </a:r>
            <a:r>
              <a:rPr lang="en-US" altLang="ko-KR" dirty="0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한태균</a:t>
            </a:r>
            <a:endParaRPr lang="ko-KR" altLang="en-US" dirty="0">
              <a:solidFill>
                <a:srgbClr val="FFFFFF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2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7088-1C28-4CE0-A3D3-442CBDAE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친지인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왜 오픈 소스여야 할까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DB786-5264-4A70-BD20-92D4A6166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43" y="2476960"/>
            <a:ext cx="10052713" cy="1518076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시중에 출시된 한글 키보드는 맞춤법 검사에 중점을 둔 경우가 많음 </a:t>
            </a:r>
            <a:b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맞춤법 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!= 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오타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; 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사용자가 인지하고 있는가의 여부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: ‘</a:t>
            </a:r>
            <a:r>
              <a:rPr lang="ko-KR" altLang="en-US" sz="24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않이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24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웨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안되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 -&gt; ‘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아니 왜 안돼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5446B-E593-4BB8-838E-8789BCF90172}"/>
              </a:ext>
            </a:extLst>
          </p:cNvPr>
          <p:cNvSpPr txBox="1"/>
          <p:nvPr/>
        </p:nvSpPr>
        <p:spPr>
          <a:xfrm>
            <a:off x="3411939" y="4325236"/>
            <a:ext cx="551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한글 오타 교정 프로그램의 첫 오픈소스화</a:t>
            </a:r>
            <a:endParaRPr lang="en-US" altLang="ko-KR" sz="2400" b="1" dirty="0">
              <a:highlight>
                <a:srgbClr val="FFFF00"/>
              </a:highlight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2400" b="1" dirty="0">
              <a:highlight>
                <a:srgbClr val="FFFF00"/>
              </a:highlight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5231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8C71CB-B39C-430F-9E48-F405037342F3}"/>
              </a:ext>
            </a:extLst>
          </p:cNvPr>
          <p:cNvGrpSpPr/>
          <p:nvPr/>
        </p:nvGrpSpPr>
        <p:grpSpPr>
          <a:xfrm>
            <a:off x="2771850" y="0"/>
            <a:ext cx="11196054" cy="6858000"/>
            <a:chOff x="2771850" y="0"/>
            <a:chExt cx="11196054" cy="6858000"/>
          </a:xfrm>
        </p:grpSpPr>
        <p:pic>
          <p:nvPicPr>
            <p:cNvPr id="11" name="그림 10" descr="스케치된 광선과 코드가 있는 노란색 배경의 전구">
              <a:extLst>
                <a:ext uri="{FF2B5EF4-FFF2-40B4-BE49-F238E27FC236}">
                  <a16:creationId xmlns:a16="http://schemas.microsoft.com/office/drawing/2014/main" id="{550A635D-785C-42AF-BE1D-F55CAF3A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933" y="0"/>
              <a:ext cx="11146971" cy="6858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5F8865-ACE3-4E01-8B8E-21A39E72D752}"/>
                </a:ext>
              </a:extLst>
            </p:cNvPr>
            <p:cNvSpPr/>
            <p:nvPr/>
          </p:nvSpPr>
          <p:spPr>
            <a:xfrm>
              <a:off x="2771850" y="0"/>
              <a:ext cx="5188194" cy="6858000"/>
            </a:xfrm>
            <a:prstGeom prst="rect">
              <a:avLst/>
            </a:prstGeom>
            <a:gradFill>
              <a:gsLst>
                <a:gs pos="23000">
                  <a:srgbClr val="FFFFFF"/>
                </a:gs>
                <a:gs pos="0">
                  <a:schemeClr val="accent1">
                    <a:lumMod val="0"/>
                    <a:lumOff val="100000"/>
                  </a:schemeClr>
                </a:gs>
                <a:gs pos="45000">
                  <a:schemeClr val="accent1">
                    <a:lumMod val="0"/>
                    <a:lumOff val="100000"/>
                    <a:alpha val="9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992B06-A9B3-41E5-89B8-FF5F467D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444" y="826720"/>
            <a:ext cx="2663506" cy="1325563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 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EE077-AD67-4A02-9482-3F5D01FB4861}"/>
              </a:ext>
            </a:extLst>
          </p:cNvPr>
          <p:cNvSpPr txBox="1"/>
          <p:nvPr/>
        </p:nvSpPr>
        <p:spPr>
          <a:xfrm>
            <a:off x="1302875" y="3530540"/>
            <a:ext cx="5707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1.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모바일 검색 엔진에 활용 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-&gt;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검색어 자동 오타 교정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C34FF-8D08-4E00-937F-9A8960529D55}"/>
              </a:ext>
            </a:extLst>
          </p:cNvPr>
          <p:cNvSpPr txBox="1"/>
          <p:nvPr/>
        </p:nvSpPr>
        <p:spPr>
          <a:xfrm>
            <a:off x="1842150" y="4287013"/>
            <a:ext cx="4790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2.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모바일 기기 키보드에 기본 기능으로 탑재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5C5BA-4685-4FF1-8D6A-BE345F05B5AA}"/>
              </a:ext>
            </a:extLst>
          </p:cNvPr>
          <p:cNvSpPr txBox="1"/>
          <p:nvPr/>
        </p:nvSpPr>
        <p:spPr>
          <a:xfrm>
            <a:off x="122028" y="2592506"/>
            <a:ext cx="8646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 입력 키보드들에게 오타 교정 알고리즘을 적용할 가능성 개척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b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217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밤에 도시 거리에서 스마트폰을 사용하는 젊은 남성">
            <a:extLst>
              <a:ext uri="{FF2B5EF4-FFF2-40B4-BE49-F238E27FC236}">
                <a16:creationId xmlns:a16="http://schemas.microsoft.com/office/drawing/2014/main" id="{8790EC50-A21B-44AE-922C-464C3A1B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14597"/>
          <a:stretch/>
        </p:blipFill>
        <p:spPr>
          <a:xfrm>
            <a:off x="0" y="-61415"/>
            <a:ext cx="12192000" cy="6919416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8356C7-6896-41E9-BD58-6E57871F8A25}"/>
              </a:ext>
            </a:extLst>
          </p:cNvPr>
          <p:cNvSpPr/>
          <p:nvPr/>
        </p:nvSpPr>
        <p:spPr>
          <a:xfrm>
            <a:off x="0" y="-354842"/>
            <a:ext cx="12242042" cy="729472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EEEB8-3FC8-4324-B189-D0270FC7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16" y="2629740"/>
            <a:ext cx="149556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7762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3E343-595E-47FC-9A6B-F84C9B4A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References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1BC89-CBFB-48ED-B0FB-0589B4D0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398"/>
            <a:ext cx="10515600" cy="4351338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https://github.com/wolfgarbe/SymSpell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오타교정 알고리즘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SymSpell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http://norvig.com/spell-correct.html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피터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노빅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알고리즘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/>
              </a:rPr>
              <a:t>https://github.com/VikingBF/QWERT_weighted_edited_distance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QWERTY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키보드에서의 편집거리 산출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1546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휴대폰을 사용한 사람의 업무">
            <a:extLst>
              <a:ext uri="{FF2B5EF4-FFF2-40B4-BE49-F238E27FC236}">
                <a16:creationId xmlns:a16="http://schemas.microsoft.com/office/drawing/2014/main" id="{1E3F763C-B486-4083-AD83-4DAB5163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3575" y="0"/>
            <a:ext cx="10289512" cy="6858000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B340E3-ABE6-4821-83A2-C408EC9EBC02}"/>
              </a:ext>
            </a:extLst>
          </p:cNvPr>
          <p:cNvSpPr/>
          <p:nvPr/>
        </p:nvSpPr>
        <p:spPr>
          <a:xfrm rot="10800000">
            <a:off x="2333700" y="-1"/>
            <a:ext cx="5188194" cy="6858000"/>
          </a:xfrm>
          <a:prstGeom prst="rect">
            <a:avLst/>
          </a:prstGeom>
          <a:gradFill>
            <a:gsLst>
              <a:gs pos="23000">
                <a:srgbClr val="FFFFFF"/>
              </a:gs>
              <a:gs pos="0">
                <a:schemeClr val="accent1">
                  <a:lumMod val="0"/>
                  <a:lumOff val="100000"/>
                </a:schemeClr>
              </a:gs>
              <a:gs pos="45000">
                <a:schemeClr val="accent1">
                  <a:lumMod val="0"/>
                  <a:lumOff val="100000"/>
                  <a:alpha val="9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EE1011-EE3F-4163-BE12-36D1687A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959" y="1567551"/>
            <a:ext cx="5072279" cy="1325563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친지인을 소개합니다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81477-B9F8-4928-965C-3D4D0247C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790" y="3318215"/>
            <a:ext cx="5008621" cy="10236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여러분은 모바일 환경에서 </a:t>
            </a:r>
            <a:endParaRPr lang="en-US" altLang="ko-KR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algn="ctr">
              <a:buNone/>
            </a:pPr>
            <a:r>
              <a:rPr lang="ko-KR" altLang="en-US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키보드를 사용하시나요</a:t>
            </a:r>
            <a:r>
              <a:rPr lang="en-US" altLang="ko-KR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endParaRPr lang="ko-KR" altLang="en-US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CBD01-540E-435A-9BBD-062421509E4E}"/>
              </a:ext>
            </a:extLst>
          </p:cNvPr>
          <p:cNvSpPr txBox="1"/>
          <p:nvPr/>
        </p:nvSpPr>
        <p:spPr>
          <a:xfrm>
            <a:off x="7249902" y="4560115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두벌식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세벌식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단벌식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천지인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나랏글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스카이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필기식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713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E1F315-396D-4528-BF8C-B66C2382FF7E}"/>
              </a:ext>
            </a:extLst>
          </p:cNvPr>
          <p:cNvSpPr txBox="1"/>
          <p:nvPr/>
        </p:nvSpPr>
        <p:spPr>
          <a:xfrm>
            <a:off x="4550864" y="3105834"/>
            <a:ext cx="309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천지인 天地人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4C69A-3485-4318-9AC2-A08F61DB240D}"/>
              </a:ext>
            </a:extLst>
          </p:cNvPr>
          <p:cNvSpPr txBox="1"/>
          <p:nvPr/>
        </p:nvSpPr>
        <p:spPr>
          <a:xfrm>
            <a:off x="4550864" y="3105834"/>
            <a:ext cx="309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친지인 櫬地人</a:t>
            </a:r>
          </a:p>
        </p:txBody>
      </p:sp>
    </p:spTree>
    <p:extLst>
      <p:ext uri="{BB962C8B-B14F-4D97-AF65-F5344CB8AC3E}">
        <p14:creationId xmlns:p14="http://schemas.microsoft.com/office/powerpoint/2010/main" val="501083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9517F-78C4-4AC5-BB73-0426F7860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71" y="2828835"/>
            <a:ext cx="10641858" cy="120032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b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천지인 키보드에서의 오타 입력을 줄이기 위한 프로젝트입니다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06BD6-745C-4E26-8492-1868BE6F73A2}"/>
              </a:ext>
            </a:extLst>
          </p:cNvPr>
          <p:cNvSpPr txBox="1"/>
          <p:nvPr/>
        </p:nvSpPr>
        <p:spPr>
          <a:xfrm>
            <a:off x="1915730" y="4513601"/>
            <a:ext cx="8892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천지인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ko-KR" altLang="en-US" b="0" i="0" dirty="0" err="1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하나가 빠져 천지인 키보드에서의 오타를 표현하고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하늘 천 天대신 무궁화나무 친 櫬 자를 사용하여 </a:t>
            </a:r>
            <a:br>
              <a:rPr lang="en-US" altLang="ko-KR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한글 키보드인 천지인이 우리나라 사람들에게 더 익숙해졌으면 하는 바람을 담았습니다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90FFB-7803-47BB-9E77-F1FDBBEE27F2}"/>
              </a:ext>
            </a:extLst>
          </p:cNvPr>
          <p:cNvSpPr txBox="1"/>
          <p:nvPr/>
        </p:nvSpPr>
        <p:spPr>
          <a:xfrm>
            <a:off x="4550864" y="3105834"/>
            <a:ext cx="309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친지인 櫬地人</a:t>
            </a:r>
          </a:p>
        </p:txBody>
      </p:sp>
    </p:spTree>
    <p:extLst>
      <p:ext uri="{BB962C8B-B14F-4D97-AF65-F5344CB8AC3E}">
        <p14:creationId xmlns:p14="http://schemas.microsoft.com/office/powerpoint/2010/main" val="7623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전자기기, 키보드, 계산기이(가) 표시된 사진&#10;&#10;자동 생성된 설명">
            <a:extLst>
              <a:ext uri="{FF2B5EF4-FFF2-40B4-BE49-F238E27FC236}">
                <a16:creationId xmlns:a16="http://schemas.microsoft.com/office/drawing/2014/main" id="{65D154EE-F286-46EB-AE86-F850B982B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82" y="2747248"/>
            <a:ext cx="5167185" cy="28031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096D15-C74E-4F6E-B68F-4B76FD61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91" y="847761"/>
            <a:ext cx="2938565" cy="168051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왜 필요할까</a:t>
            </a:r>
            <a:r>
              <a:rPr lang="en-US" altLang="ko-KR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4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795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ABB59-F7D5-4D44-A896-838CC6226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346" y="2980931"/>
            <a:ext cx="5094258" cy="6555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직관적인 입력과 쉬운 한 손 입력</a:t>
            </a:r>
            <a:r>
              <a:rPr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096D15-C74E-4F6E-B68F-4B76FD61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717" y="849600"/>
            <a:ext cx="2938565" cy="168051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왜 필요할까</a:t>
            </a:r>
            <a:r>
              <a:rPr lang="en-US" altLang="ko-KR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4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BFF68D-122E-45E4-9D33-4EC6DF56C3A0}"/>
              </a:ext>
            </a:extLst>
          </p:cNvPr>
          <p:cNvGrpSpPr/>
          <p:nvPr/>
        </p:nvGrpSpPr>
        <p:grpSpPr>
          <a:xfrm>
            <a:off x="2939308" y="3827932"/>
            <a:ext cx="6310334" cy="967440"/>
            <a:chOff x="4158427" y="3827932"/>
            <a:chExt cx="6310334" cy="9674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11F566-0D86-4790-A102-C7A5F85ACAD9}"/>
                </a:ext>
              </a:extLst>
            </p:cNvPr>
            <p:cNvSpPr txBox="1"/>
            <p:nvPr/>
          </p:nvSpPr>
          <p:spPr>
            <a:xfrm flipH="1">
              <a:off x="4158427" y="3827932"/>
              <a:ext cx="63103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한 글자를 입력하는데 있어 보다 많은 입력 횟수 필요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1FB79C-9479-4CDE-AE46-C332410D363E}"/>
                </a:ext>
              </a:extLst>
            </p:cNvPr>
            <p:cNvSpPr txBox="1"/>
            <p:nvPr/>
          </p:nvSpPr>
          <p:spPr>
            <a:xfrm>
              <a:off x="4626000" y="4364485"/>
              <a:ext cx="5375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오타 발생이 다른 키보드 입력보다 훨씬 잦음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8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35DB-0CA7-4FEF-8AC5-A9DC3A3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826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오타 교정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B5B3F-5938-4AB2-B94D-EA265F5C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2" y="2235099"/>
            <a:ext cx="3638266" cy="527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피터 </a:t>
            </a:r>
            <a:r>
              <a:rPr lang="ko-KR" altLang="en-US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노빅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알고리즘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0A7CD-95D4-4509-BF10-163D90C60245}"/>
              </a:ext>
            </a:extLst>
          </p:cNvPr>
          <p:cNvSpPr txBox="1"/>
          <p:nvPr/>
        </p:nvSpPr>
        <p:spPr>
          <a:xfrm>
            <a:off x="3516948" y="3079417"/>
            <a:ext cx="4885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ex) open source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편집 거리 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인 키워드들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</a:t>
            </a:r>
            <a:b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1. delete ::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opn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source, open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sorce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b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2. transpose ::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ep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source, open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uo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rce</a:t>
            </a:r>
            <a:b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3. replace ::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op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w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source, open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sou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</a:t>
            </a:r>
            <a:b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4. insert ::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ope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source, open 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</a:t>
            </a:r>
            <a:r>
              <a:rPr lang="en-US" altLang="ko-KR" sz="2000" dirty="0" err="1">
                <a:solidFill>
                  <a:srgbClr val="FF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</a:t>
            </a:r>
            <a:r>
              <a:rPr lang="en-US" altLang="ko-KR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ource</a:t>
            </a:r>
            <a:endParaRPr lang="en-US" altLang="ko-KR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31505-0CB0-4122-9787-A1B29AA2E78C}"/>
              </a:ext>
            </a:extLst>
          </p:cNvPr>
          <p:cNvSpPr txBox="1"/>
          <p:nvPr/>
        </p:nvSpPr>
        <p:spPr>
          <a:xfrm>
            <a:off x="1032306" y="5080288"/>
            <a:ext cx="2977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Symspell</a:t>
            </a:r>
            <a:r>
              <a:rPr lang="en-US" altLang="ko-KR" sz="28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28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알고리즘</a:t>
            </a:r>
            <a:endParaRPr lang="en-US" altLang="ko-KR" sz="28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28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1D551-2B7A-42E2-9E8F-DA7422129CF8}"/>
              </a:ext>
            </a:extLst>
          </p:cNvPr>
          <p:cNvSpPr txBox="1"/>
          <p:nvPr/>
        </p:nvSpPr>
        <p:spPr>
          <a:xfrm>
            <a:off x="4152760" y="2274603"/>
            <a:ext cx="6870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편집 거리</a:t>
            </a:r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(edit distance)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 기반한 단어사전 생성 및 교정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0BCE4-CD7A-446E-AFDD-1075633431E2}"/>
              </a:ext>
            </a:extLst>
          </p:cNvPr>
          <p:cNvSpPr txBox="1"/>
          <p:nvPr/>
        </p:nvSpPr>
        <p:spPr>
          <a:xfrm>
            <a:off x="4289574" y="5181811"/>
            <a:ext cx="6597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delete 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방식으로만 후보군을 사전에 구성하는 알고리즘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7AD72-78C2-418C-8FBA-7115B678DA41}"/>
              </a:ext>
            </a:extLst>
          </p:cNvPr>
          <p:cNvSpPr txBox="1"/>
          <p:nvPr/>
        </p:nvSpPr>
        <p:spPr>
          <a:xfrm>
            <a:off x="10050607" y="5616166"/>
            <a:ext cx="153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속도 개선</a:t>
            </a:r>
            <a:r>
              <a:rPr lang="en-US" altLang="ko-KR" sz="24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05120D1-545F-40E3-833A-E9A393036B1E}"/>
              </a:ext>
            </a:extLst>
          </p:cNvPr>
          <p:cNvSpPr/>
          <p:nvPr/>
        </p:nvSpPr>
        <p:spPr>
          <a:xfrm>
            <a:off x="9818595" y="5741228"/>
            <a:ext cx="232012" cy="211540"/>
          </a:xfrm>
          <a:prstGeom prst="rightArrow">
            <a:avLst>
              <a:gd name="adj1" fmla="val 30645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460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35DB-0CA7-4FEF-8AC5-A9DC3A3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826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오타 교정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B5B3F-5938-4AB2-B94D-EA265F5C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2" y="2235099"/>
            <a:ext cx="3638266" cy="527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LevenShtein</a:t>
            </a:r>
            <a:r>
              <a:rPr lang="en-US" altLang="ko-KR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Distance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1D551-2B7A-42E2-9E8F-DA7422129CF8}"/>
              </a:ext>
            </a:extLst>
          </p:cNvPr>
          <p:cNvSpPr txBox="1"/>
          <p:nvPr/>
        </p:nvSpPr>
        <p:spPr>
          <a:xfrm>
            <a:off x="4511591" y="2146473"/>
            <a:ext cx="6429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문자열 </a:t>
            </a:r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s1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</a:t>
            </a:r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s2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변환하는 최소 횟수를 거리로 계산</a:t>
            </a:r>
            <a:b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삭제</a:t>
            </a:r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삽입</a:t>
            </a:r>
            <a:r>
              <a:rPr lang="en-US" altLang="ko-KR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22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교체 중 변환 비용이 제일 적은 방식을 산출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837B99-5A94-495A-AE02-2FBBF500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7" y="3086648"/>
            <a:ext cx="7007225" cy="3091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25C761-FD66-4D1F-AC46-478BB8E1137E}"/>
              </a:ext>
            </a:extLst>
          </p:cNvPr>
          <p:cNvSpPr txBox="1"/>
          <p:nvPr/>
        </p:nvSpPr>
        <p:spPr>
          <a:xfrm>
            <a:off x="0" y="6501945"/>
            <a:ext cx="5843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출처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https://lovit.github.io/nlp/2018/08/28/levenshtein_hangle/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3362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65214-33DB-48D8-8C3F-CAD4E2F8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왜 한글은 </a:t>
            </a:r>
            <a:r>
              <a:rPr lang="ko-KR" altLang="en-US" sz="4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방식을 </a:t>
            </a:r>
            <a:r>
              <a:rPr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그대로 적용할 수 없을까</a:t>
            </a:r>
            <a:r>
              <a:rPr lang="en-US" altLang="ko-KR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4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4F44B-D8C2-4725-ADEB-F2FAB7BD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64" y="2128854"/>
            <a:ext cx="6110284" cy="52709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한글의 자음과 모음이 가지는 특수성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 descr="엄지손가락을 턱에 얹은 어린 소년">
            <a:extLst>
              <a:ext uri="{FF2B5EF4-FFF2-40B4-BE49-F238E27FC236}">
                <a16:creationId xmlns:a16="http://schemas.microsoft.com/office/drawing/2014/main" id="{37237655-0CBB-4979-ABCD-C1464651B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3" y="1842446"/>
            <a:ext cx="2073708" cy="485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B5D35-029E-445A-A04A-5A5C150A5E10}"/>
              </a:ext>
            </a:extLst>
          </p:cNvPr>
          <p:cNvSpPr txBox="1"/>
          <p:nvPr/>
        </p:nvSpPr>
        <p:spPr>
          <a:xfrm>
            <a:off x="4341726" y="3075057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초성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중성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종성에서 받침의 유무가 편집거리에 영향을 미침</a:t>
            </a:r>
            <a:endParaRPr lang="en-US" altLang="ko-KR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46546-C34F-4794-B89C-20E48F3EB4D1}"/>
              </a:ext>
            </a:extLst>
          </p:cNvPr>
          <p:cNvSpPr txBox="1"/>
          <p:nvPr/>
        </p:nvSpPr>
        <p:spPr>
          <a:xfrm>
            <a:off x="3888075" y="3649722"/>
            <a:ext cx="7334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두벌식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20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쿼티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에서의 편집거리</a:t>
            </a:r>
            <a:r>
              <a:rPr lang="en-US" altLang="ko-KR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sz="2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천지인에서의 편집거리가 서로 상이함</a:t>
            </a:r>
            <a:endParaRPr lang="en-US" altLang="ko-KR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CF57B-3C19-4D4D-9510-2D3E2B3BECEB}"/>
              </a:ext>
            </a:extLst>
          </p:cNvPr>
          <p:cNvSpPr txBox="1"/>
          <p:nvPr/>
        </p:nvSpPr>
        <p:spPr>
          <a:xfrm>
            <a:off x="3721803" y="4539593"/>
            <a:ext cx="7384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기존의 편집거리 대신 모음에서 </a:t>
            </a:r>
            <a:r>
              <a:rPr lang="ko-KR" altLang="en-US" sz="220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아래아</a:t>
            </a:r>
            <a:r>
              <a:rPr lang="en-US" altLang="ko-KR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ko-KR" altLang="en-US" sz="2200" b="1" i="0" dirty="0" err="1">
                <a:solidFill>
                  <a:srgbClr val="000000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ㆍ</a:t>
            </a:r>
            <a:r>
              <a:rPr lang="en-US" altLang="ko-KR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분리하여</a:t>
            </a:r>
            <a:r>
              <a:rPr lang="en-US" altLang="ko-KR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br>
              <a:rPr lang="en-US" altLang="ko-KR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ko-KR" altLang="en-US" sz="220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천지인 자판 기준으로 새로운 편집거리를 계산하는 과정 필요</a:t>
            </a:r>
            <a:endParaRPr lang="en-US" altLang="ko-KR" sz="22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ko-KR" altLang="en-US" sz="22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3797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428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Microsoft GothicNeo</vt:lpstr>
      <vt:lpstr>에스코어 드림 4 Regular</vt:lpstr>
      <vt:lpstr>Arial</vt:lpstr>
      <vt:lpstr>Microsoft GothicNeo Light</vt:lpstr>
      <vt:lpstr>Office 테마</vt:lpstr>
      <vt:lpstr>친지인 (櫬地人)</vt:lpstr>
      <vt:lpstr>친지인을 소개합니다.</vt:lpstr>
      <vt:lpstr>PowerPoint 프레젠테이션</vt:lpstr>
      <vt:lpstr>PowerPoint 프레젠테이션</vt:lpstr>
      <vt:lpstr>왜 필요할까?</vt:lpstr>
      <vt:lpstr>왜 필요할까?</vt:lpstr>
      <vt:lpstr>기존 오타 교정 알고리즘</vt:lpstr>
      <vt:lpstr>기존 오타 교정 알고리즘</vt:lpstr>
      <vt:lpstr>왜 한글은 기존 방식을 그대로 적용할 수 없을까?</vt:lpstr>
      <vt:lpstr>친지인, 왜 오픈 소스여야 할까?</vt:lpstr>
      <vt:lpstr>활용 방안</vt:lpstr>
      <vt:lpstr>Q&amp;A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친지인 (櫬地人)</dc:title>
  <dc:creator>정석우</dc:creator>
  <cp:lastModifiedBy>정석우</cp:lastModifiedBy>
  <cp:revision>24</cp:revision>
  <dcterms:created xsi:type="dcterms:W3CDTF">2021-04-05T07:07:27Z</dcterms:created>
  <dcterms:modified xsi:type="dcterms:W3CDTF">2021-04-06T07:01:13Z</dcterms:modified>
</cp:coreProperties>
</file>